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840" r:id="rId1"/>
    <p:sldMasterId id="2147483698" r:id="rId2"/>
    <p:sldMasterId id="2147483753" r:id="rId3"/>
  </p:sldMasterIdLst>
  <p:notesMasterIdLst>
    <p:notesMasterId r:id="rId7"/>
  </p:notesMasterIdLst>
  <p:handoutMasterIdLst>
    <p:handoutMasterId r:id="rId8"/>
  </p:handoutMasterIdLst>
  <p:sldIdLst>
    <p:sldId id="901" r:id="rId4"/>
    <p:sldId id="888" r:id="rId5"/>
    <p:sldId id="900" r:id="rId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901"/>
            <p14:sldId id="888"/>
            <p14:sldId id="900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1688">
          <p15:clr>
            <a:srgbClr val="A4A3A4"/>
          </p15:clr>
        </p15:guide>
        <p15:guide id="17" orient="horz" pos="2369">
          <p15:clr>
            <a:srgbClr val="A4A3A4"/>
          </p15:clr>
        </p15:guide>
        <p15:guide id="18" orient="horz" pos="736">
          <p15:clr>
            <a:srgbClr val="A4A3A4"/>
          </p15:clr>
        </p15:guide>
        <p15:guide id="19" orient="horz" pos="2471">
          <p15:clr>
            <a:srgbClr val="A4A3A4"/>
          </p15:clr>
        </p15:guide>
        <p15:guide id="20" orient="horz" pos="1620">
          <p15:clr>
            <a:srgbClr val="A4A3A4"/>
          </p15:clr>
        </p15:guide>
        <p15:guide id="21" pos="2880">
          <p15:clr>
            <a:srgbClr val="A4A3A4"/>
          </p15:clr>
        </p15:guide>
        <p15:guide id="22" pos="431">
          <p15:clr>
            <a:srgbClr val="A4A3A4"/>
          </p15:clr>
        </p15:guide>
        <p15:guide id="23" pos="5329">
          <p15:clr>
            <a:srgbClr val="A4A3A4"/>
          </p15:clr>
        </p15:guide>
        <p15:guide id="24" pos="5556">
          <p15:clr>
            <a:srgbClr val="A4A3A4"/>
          </p15:clr>
        </p15:guide>
        <p15:guide id="25" pos="227">
          <p15:clr>
            <a:srgbClr val="A4A3A4"/>
          </p15:clr>
        </p15:guide>
        <p15:guide id="26" pos="1474">
          <p15:clr>
            <a:srgbClr val="A4A3A4"/>
          </p15:clr>
        </p15:guide>
        <p15:guide id="27" pos="4286">
          <p15:clr>
            <a:srgbClr val="A4A3A4"/>
          </p15:clr>
        </p15:guide>
        <p15:guide id="28" pos="3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B47"/>
    <a:srgbClr val="0B5C93"/>
    <a:srgbClr val="3A4446"/>
    <a:srgbClr val="403C36"/>
    <a:srgbClr val="203B92"/>
    <a:srgbClr val="40A8F1"/>
    <a:srgbClr val="DDDAD8"/>
    <a:srgbClr val="24221F"/>
    <a:srgbClr val="FBDED1"/>
    <a:srgbClr val="CA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83" autoAdjust="0"/>
  </p:normalViewPr>
  <p:slideViewPr>
    <p:cSldViewPr>
      <p:cViewPr varScale="1">
        <p:scale>
          <a:sx n="143" d="100"/>
          <a:sy n="143" d="100"/>
        </p:scale>
        <p:origin x="354" y="114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  <p:guide orient="horz" pos="1688"/>
        <p:guide orient="horz" pos="2369"/>
        <p:guide orient="horz" pos="736"/>
        <p:guide orient="horz" pos="2471"/>
        <p:guide orient="horz" pos="1620"/>
        <p:guide pos="2880"/>
        <p:guide pos="431"/>
        <p:guide pos="5329"/>
        <p:guide pos="5556"/>
        <p:guide pos="227"/>
        <p:guide pos="1474"/>
        <p:guide pos="428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2400300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0"/>
            <a:ext cx="3048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48000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419089"/>
            <a:ext cx="6096000" cy="800733"/>
          </a:xfrm>
          <a:prstGeom prst="rect">
            <a:avLst/>
          </a:prstGeom>
        </p:spPr>
        <p:txBody>
          <a:bodyPr lIns="205740" rIns="3429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242703"/>
            <a:ext cx="6096000" cy="305918"/>
          </a:xfrm>
          <a:prstGeom prst="rect">
            <a:avLst/>
          </a:prstGeom>
        </p:spPr>
        <p:txBody>
          <a:bodyPr lIns="20574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900"/>
              </a:spcBef>
            </a:pPr>
            <a:r>
              <a:rPr lang="en-US" dirty="0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781332" cy="3263504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8" y="1369218"/>
            <a:ext cx="3781332" cy="3263504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2" y="3055996"/>
            <a:ext cx="5223349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2" y="3879609"/>
            <a:ext cx="5223349" cy="305918"/>
          </a:xfrm>
          <a:prstGeom prst="rect">
            <a:avLst/>
          </a:prstGeom>
        </p:spPr>
        <p:txBody>
          <a:bodyPr lIns="20574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27365"/>
            <a:ext cx="7886700" cy="2534663"/>
          </a:xfrm>
          <a:prstGeom prst="rect">
            <a:avLst/>
          </a:prstGeom>
        </p:spPr>
        <p:txBody>
          <a:bodyPr lIns="0" tIns="205740" rIns="0" bIns="0" anchor="ctr">
            <a:normAutofit/>
          </a:bodyPr>
          <a:lstStyle>
            <a:lvl1pPr marL="0" indent="0" algn="r">
              <a:spcBef>
                <a:spcPts val="900"/>
              </a:spcBef>
              <a:buNone/>
              <a:defRPr sz="54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900" indent="0" algn="ctr">
              <a:spcBef>
                <a:spcPts val="900"/>
              </a:spcBef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 algn="ctr">
              <a:spcBef>
                <a:spcPts val="900"/>
              </a:spcBef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062028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8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83644" y="1935"/>
            <a:ext cx="5376713" cy="3933385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 dirty="0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1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219822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3905738"/>
            <a:ext cx="8532948" cy="1150288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2400300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0"/>
            <a:ext cx="3048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981799"/>
            <a:ext cx="6096000" cy="800733"/>
          </a:xfrm>
          <a:prstGeom prst="rect">
            <a:avLst/>
          </a:prstGeom>
        </p:spPr>
        <p:txBody>
          <a:bodyPr lIns="205740" rIns="205740" anchor="b">
            <a:no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72037"/>
            <a:ext cx="6096000" cy="360098"/>
          </a:xfrm>
          <a:prstGeom prst="rect">
            <a:avLst/>
          </a:prstGeom>
        </p:spPr>
        <p:txBody>
          <a:bodyPr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97234" y="1255297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98046"/>
            <a:ext cx="6096000" cy="800733"/>
          </a:xfrm>
          <a:prstGeom prst="rect">
            <a:avLst/>
          </a:prstGeom>
        </p:spPr>
        <p:txBody>
          <a:bodyPr lIns="205740" rIns="205740"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8284"/>
            <a:ext cx="6096000" cy="360098"/>
          </a:xfrm>
          <a:prstGeom prst="rect">
            <a:avLst/>
          </a:prstGeom>
        </p:spPr>
        <p:txBody>
          <a:bodyPr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3" y="2508804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30915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9198" y="255774"/>
            <a:ext cx="2185606" cy="603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39460" y="1619243"/>
            <a:ext cx="5865080" cy="259301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 defTabSz="685766"/>
            <a:r>
              <a:rPr lang="en-US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>
                <a:solidFill>
                  <a:srgbClr val="E95B47"/>
                </a:solidFill>
              </a:rPr>
              <a:pPr algn="ctr"/>
              <a:t>1</a:t>
            </a:fld>
            <a:endParaRPr lang="en-US" b="1" dirty="0">
              <a:solidFill>
                <a:srgbClr val="E95B47"/>
              </a:solidFill>
            </a:endParaRPr>
          </a:p>
        </p:txBody>
      </p:sp>
      <p:sp>
        <p:nvSpPr>
          <p:cNvPr id="14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5786477" cy="27384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ФГБОУ ВО «Уральский государственный педагогический университет»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95486"/>
            <a:ext cx="7128791" cy="537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ru-RU" sz="2800" dirty="0"/>
              <a:t>Т</a:t>
            </a:r>
            <a:r>
              <a:rPr lang="en-US" sz="2800" dirty="0"/>
              <a:t>ребования к презентации:</a:t>
            </a:r>
            <a:endParaRPr lang="ru-RU" sz="2800" b="1" cap="all" dirty="0">
              <a:solidFill>
                <a:srgbClr val="E95B47"/>
              </a:solidFill>
              <a:ea typeface="+mj-ea"/>
              <a:cs typeface="+mj-cs"/>
            </a:endParaRPr>
          </a:p>
        </p:txBody>
      </p:sp>
      <p:pic>
        <p:nvPicPr>
          <p:cNvPr id="12" name="Picture 6" descr="https://uspu.ru/bitrix/templates/uspu/img/logo-1930-m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6" y="158634"/>
            <a:ext cx="1043889" cy="3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tlant-pravo.ru/upload/medialibrary/7cc/minpr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58" y="79129"/>
            <a:ext cx="529396" cy="5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type="title"/>
          </p:nvPr>
        </p:nvSpPr>
        <p:spPr>
          <a:xfrm>
            <a:off x="611559" y="722213"/>
            <a:ext cx="7776863" cy="3900588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ежелательно </a:t>
            </a:r>
            <a:r>
              <a:rPr lang="ru-RU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присутствие анимации на 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слайдах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презентации не должно быть много текста, только основное. Весь дополняющий презентацию 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6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выносится на 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суфлер</a:t>
            </a:r>
            <a:r>
              <a:rPr lang="en-US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наличии изображений в презентации </a:t>
            </a:r>
            <a:r>
              <a:rPr lang="en-US" sz="26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должны быть четкие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размытия границ и самого 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изображения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тсутствие </a:t>
            </a:r>
            <a:r>
              <a:rPr lang="ru-RU" sz="2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водяных знаков и посторонних надписей, не относящихся к </a:t>
            </a:r>
            <a:r>
              <a:rPr lang="ru-RU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изображению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7330961" cy="3542498"/>
          </a:xfrm>
          <a:solidFill>
            <a:schemeClr val="bg1">
              <a:lumMod val="50000"/>
            </a:schemeClr>
          </a:solidFill>
        </p:spPr>
      </p:pic>
      <p:pic>
        <p:nvPicPr>
          <p:cNvPr id="22" name="Рисунок 21" descr="Верт 1500_3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7494"/>
            <a:ext cx="3352456" cy="1105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571750"/>
            <a:ext cx="4608512" cy="14401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Наименование доклада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(шрифт: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размер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24: 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начертание: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полужирное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230"/>
            <a:ext cx="8191822" cy="1408496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шрифт: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размер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18-22 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начертание: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обычное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>
                <a:solidFill>
                  <a:srgbClr val="E95B47"/>
                </a:solidFill>
              </a:rPr>
              <a:pPr algn="ctr"/>
              <a:t>3</a:t>
            </a:fld>
            <a:endParaRPr lang="en-US" b="1" dirty="0">
              <a:solidFill>
                <a:srgbClr val="E95B47"/>
              </a:solidFill>
            </a:endParaRPr>
          </a:p>
        </p:txBody>
      </p:sp>
      <p:sp>
        <p:nvSpPr>
          <p:cNvPr id="14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755576" y="4767263"/>
            <a:ext cx="5786477" cy="27384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ФГБОУ ВО «Уральский государственный педагогический университет»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800" y="782150"/>
            <a:ext cx="84446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ea typeface="Calibri" panose="020F0502020204030204" pitchFamily="34" charset="0"/>
                <a:cs typeface="Arial" pitchFamily="34" charset="0"/>
              </a:rPr>
              <a:t>Текст слайда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95486"/>
            <a:ext cx="7128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E95B47"/>
                </a:solidFill>
                <a:ea typeface="+mj-ea"/>
                <a:cs typeface="+mj-cs"/>
              </a:rPr>
              <a:t>Заголовок слайда </a:t>
            </a: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шрифт: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размер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20: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начертание: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полужирное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b="1" cap="all" dirty="0">
              <a:solidFill>
                <a:srgbClr val="E95B47"/>
              </a:solidFill>
              <a:ea typeface="+mj-ea"/>
              <a:cs typeface="+mj-cs"/>
            </a:endParaRPr>
          </a:p>
        </p:txBody>
      </p:sp>
      <p:pic>
        <p:nvPicPr>
          <p:cNvPr id="12" name="Picture 6" descr="https://uspu.ru/bitrix/templates/uspu/img/logo-1930-m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6" y="158634"/>
            <a:ext cx="1043889" cy="3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tlant-pravo.ru/upload/medialibrary/7cc/minpr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58" y="79129"/>
            <a:ext cx="529396" cy="5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 - Showeet">
  <a:themeElements>
    <a:clrScheme name="УрГПУ">
      <a:dk1>
        <a:sysClr val="windowText" lastClr="000000"/>
      </a:dk1>
      <a:lt1>
        <a:sysClr val="window" lastClr="FFFFFF"/>
      </a:lt1>
      <a:dk2>
        <a:srgbClr val="203B92"/>
      </a:dk2>
      <a:lt2>
        <a:srgbClr val="EEECE1"/>
      </a:lt2>
      <a:accent1>
        <a:srgbClr val="7F7F7F"/>
      </a:accent1>
      <a:accent2>
        <a:srgbClr val="E95B4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рГПУ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69994</TotalTime>
  <Words>130</Words>
  <Application>Microsoft Office PowerPoint</Application>
  <PresentationFormat>Экран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Calibri Light</vt:lpstr>
      <vt:lpstr>Calibri</vt:lpstr>
      <vt:lpstr>Open Sans</vt:lpstr>
      <vt:lpstr>Wingdings</vt:lpstr>
      <vt:lpstr>Roboto Condensed</vt:lpstr>
      <vt:lpstr>Times New Roman</vt:lpstr>
      <vt:lpstr>Roboto</vt:lpstr>
      <vt:lpstr>Custom Design - Showeet</vt:lpstr>
      <vt:lpstr>Showeet theme</vt:lpstr>
      <vt:lpstr>showeet</vt:lpstr>
      <vt:lpstr>нежелательно присутствие анимации на слайдах; в презентации не должно быть много текста, только основное. Весь дополняющий презентацию текст выносится на суфлер;  при наличии изображений в презентации они должны быть четкие без размытия границ и самого изображения; отсутствие водяных знаков и посторонних надписей, не относящихся к изображению. </vt:lpstr>
      <vt:lpstr>Наименование доклада (шрифт: Calibri  размер:  24:  начертание: полужирное)</vt:lpstr>
      <vt:lpstr>  (шрифт: Calibri  размер:  18-22  начертание: обычное)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 «Уральский государственный педагогический университет»  в цифрах и фактах</dc:title>
  <dc:creator>USPU</dc:creator>
  <cp:lastModifiedBy>user</cp:lastModifiedBy>
  <cp:revision>182</cp:revision>
  <dcterms:created xsi:type="dcterms:W3CDTF">2011-05-09T14:18:21Z</dcterms:created>
  <dcterms:modified xsi:type="dcterms:W3CDTF">2022-03-14T10:13:54Z</dcterms:modified>
</cp:coreProperties>
</file>